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84" r:id="rId3"/>
    <p:sldId id="285" r:id="rId4"/>
    <p:sldId id="286" r:id="rId5"/>
    <p:sldId id="289" r:id="rId6"/>
    <p:sldId id="290" r:id="rId7"/>
    <p:sldId id="291" r:id="rId8"/>
    <p:sldId id="287" r:id="rId9"/>
    <p:sldId id="288" r:id="rId10"/>
    <p:sldId id="292" r:id="rId11"/>
    <p:sldId id="29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rize.com/arize/what-is-ml-observability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ML Production Monitoring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“Reliable Machine Learning” </a:t>
            </a:r>
          </a:p>
          <a:p>
            <a:r>
              <a:rPr lang="en-US" dirty="0" smtClean="0"/>
              <a:t>By Cathy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observability in context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29544"/>
            <a:ext cx="6924675" cy="4352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5000" y="5791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arize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26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Components of Observability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System vs Machine Learning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756356"/>
            <a:ext cx="6019800" cy="502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basics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Monitoring, at the most basic level, provides data about how your systems are performing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made storable, accessible, and displayable in some reasonable way</a:t>
            </a:r>
          </a:p>
          <a:p>
            <a:endParaRPr lang="en-US" dirty="0"/>
          </a:p>
          <a:p>
            <a:r>
              <a:rPr lang="en-US" dirty="0"/>
              <a:t>Observability is an attribute of software, meaning that when correctly written, the emitted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monitoring </a:t>
            </a:r>
            <a:r>
              <a:rPr lang="en-US" dirty="0"/>
              <a:t>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extended or expanded in some way, with labeling or </a:t>
            </a:r>
            <a:r>
              <a:rPr lang="en-US" dirty="0" smtClean="0"/>
              <a:t>tagging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be used to correctly infer </a:t>
            </a:r>
            <a:r>
              <a:rPr lang="en-US" dirty="0" smtClean="0"/>
              <a:t>behavior </a:t>
            </a:r>
            <a:r>
              <a:rPr lang="en-US" dirty="0"/>
              <a:t>of </a:t>
            </a:r>
            <a:r>
              <a:rPr lang="en-US" dirty="0" smtClean="0"/>
              <a:t>system</a:t>
            </a:r>
            <a:endParaRPr lang="en-US" dirty="0"/>
          </a:p>
          <a:p>
            <a:endParaRPr lang="en-US" dirty="0"/>
          </a:p>
          <a:p>
            <a:r>
              <a:rPr lang="en-US" dirty="0"/>
              <a:t>Obviously, monitoring is hugely important in and of itself,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an offshoot of monitoring is absolutely crucial: alerting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useful simplification is that when things go wrong, humans are alerted to fix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defining the conditions for “things going wrong,” and being able to reliably notify the responsible folks that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Look Like?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To do monitoring,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must </a:t>
            </a:r>
            <a:r>
              <a:rPr lang="en-US" dirty="0"/>
              <a:t>have a monitoring system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/>
              <a:t>well as systems to be monitored </a:t>
            </a:r>
            <a:r>
              <a:rPr lang="en-US" dirty="0" smtClean="0"/>
              <a:t>(called </a:t>
            </a:r>
            <a:r>
              <a:rPr lang="en-US" dirty="0"/>
              <a:t>the target systems)</a:t>
            </a:r>
          </a:p>
          <a:p>
            <a:endParaRPr lang="en-US" dirty="0"/>
          </a:p>
          <a:p>
            <a:r>
              <a:rPr lang="en-US" dirty="0"/>
              <a:t>Today, target systems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emit metrics a </a:t>
            </a:r>
            <a:r>
              <a:rPr lang="en-US" dirty="0"/>
              <a:t>series, typically of numbers, with an identifying </a:t>
            </a:r>
            <a:r>
              <a:rPr lang="en-US" dirty="0" smtClean="0"/>
              <a:t>name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are then collected by the </a:t>
            </a:r>
            <a:r>
              <a:rPr lang="en-US" dirty="0" smtClean="0"/>
              <a:t>monitoring system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transformed in various ways,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often via aggregation (producing a sum or a rate across multiple instances or machines)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or decoration (adding, say, event details onto the same data)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aggregated metrics are used for system analysis, debugging, and the alerting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Web server emits a metric of the total number of requests it received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monitoring system will obtain these metrics, usually via push or pull,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refers to whether the metrics get pulled from the target systems or get pushed from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These metrics are then collated, stored,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 </a:t>
            </a:r>
            <a:r>
              <a:rPr lang="en-US" dirty="0"/>
              <a:t>perhaps processed in some way, generally as a time series</a:t>
            </a:r>
          </a:p>
          <a:p>
            <a:endParaRPr lang="en-US" dirty="0"/>
          </a:p>
          <a:p>
            <a:r>
              <a:rPr lang="en-US" dirty="0"/>
              <a:t>Different monitoring systems will make different choices about how to receive, store, process,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the data is generally queryable and often there’s a graphical way to plot the monitoring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take advantage of our visual comparison hardware (eyes, retinas, optic nerves, and so on) to figure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out </a:t>
            </a:r>
            <a:r>
              <a:rPr lang="en-US" dirty="0"/>
              <a:t>what’s actually happening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Web Server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ML Production 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ML model development is still in its infancy!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are immature, conceptual frameworks are underdeveloped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discipline is in short supply, as everyone scrambles to get some kind of model—any kind of model!</a:t>
            </a:r>
          </a:p>
          <a:p>
            <a:endParaRPr lang="en-US" dirty="0"/>
          </a:p>
          <a:p>
            <a:r>
              <a:rPr lang="en-US" dirty="0"/>
              <a:t>The pressure to ship is real and has real effects!</a:t>
            </a:r>
          </a:p>
          <a:p>
            <a:endParaRPr lang="en-US" dirty="0"/>
          </a:p>
          <a:p>
            <a:r>
              <a:rPr lang="en-US" dirty="0"/>
              <a:t>In particular, model development,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is inherently hard  because it involves reconciling a wide array of conflicting concerns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gets harder because that urgency forces developers and data science folks to focus on those hard problems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ignore the wider picture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That wider picture often involves questions around monitoring and observability!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of Development Versus Serving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Even if </a:t>
            </a:r>
            <a:r>
              <a:rPr lang="en-US" dirty="0"/>
              <a:t>separate environments dedicated to that task (like test, staging, and so on.)</a:t>
            </a:r>
          </a:p>
          <a:p>
            <a:endParaRPr lang="en-US" dirty="0"/>
          </a:p>
          <a:p>
            <a:r>
              <a:rPr lang="en-US" dirty="0" smtClean="0"/>
              <a:t>Primarily </a:t>
            </a:r>
            <a:r>
              <a:rPr lang="en-US" dirty="0"/>
              <a:t>Because of </a:t>
            </a:r>
          </a:p>
          <a:p>
            <a:r>
              <a:rPr lang="en-US" dirty="0"/>
              <a:t>the wide variety of possible serving architectures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pools, shared libraries, edge devices, etc., with the associated infrastructure running on) </a:t>
            </a:r>
          </a:p>
          <a:p>
            <a:r>
              <a:rPr lang="en-US" dirty="0"/>
              <a:t>the invocation of the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development often invoke prediction methods directly or with a relatively small amount of code between developer and the model for velocity reasons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Running in production also generally means don’t have the ability to manipulate input, logging level, processing, and so </a:t>
            </a:r>
            <a:r>
              <a:rPr lang="en-US" dirty="0" smtClean="0"/>
              <a:t>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leading </a:t>
            </a:r>
            <a:r>
              <a:rPr lang="en-US" dirty="0"/>
              <a:t>to huge difficulties in debugging, reproducing problematic configurations, etc. </a:t>
            </a:r>
          </a:p>
          <a:p>
            <a:r>
              <a:rPr lang="en-US" dirty="0"/>
              <a:t>data in testing is not necessarily distributed like the data the model encounters 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always for ML, data distribution really matters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first problem is that effectively simulating production in development is extremely hard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4162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Difficulties of Development Versus </a:t>
            </a:r>
            <a:r>
              <a:rPr lang="en-US" dirty="0" smtClean="0"/>
              <a:t>Serving(2)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In conventional software delivery,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industry has a good handle on work practices to improve throughput, reliability, and developmental velocity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important is grouped concepts of continuous integration / continuous deployment (CI/CD), unit tests, small changes</a:t>
            </a:r>
          </a:p>
          <a:p>
            <a:endParaRPr lang="en-US" dirty="0"/>
          </a:p>
          <a:p>
            <a:r>
              <a:rPr lang="en-US" dirty="0"/>
              <a:t>Unfortunately, today w\missing this equivalent of CI/CD for model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not </a:t>
            </a:r>
            <a:r>
              <a:rPr lang="en-US" dirty="0"/>
              <a:t>yet converged onto a good set of (telemetry-related, or otherwise) tools for model training and validation</a:t>
            </a:r>
          </a:p>
          <a:p>
            <a:endParaRPr lang="en-US" dirty="0"/>
          </a:p>
          <a:p>
            <a:r>
              <a:rPr lang="en-US" dirty="0"/>
              <a:t>Expect this will improve over time as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existing </a:t>
            </a:r>
            <a:r>
              <a:rPr lang="en-US" dirty="0"/>
              <a:t>tools (such as MLflow and </a:t>
            </a:r>
            <a:r>
              <a:rPr lang="en-US" dirty="0" err="1"/>
              <a:t>Kubeflow</a:t>
            </a:r>
            <a:r>
              <a:rPr lang="en-US" dirty="0"/>
              <a:t>) gain traction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vendors incorporate more of these concerns into their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the mindset of holistic, or whole-lifecycle monitoring gains more acceptance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second problem is about mature practices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776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Observability layers and system requirements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814513"/>
            <a:ext cx="762952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Reasons for Continual ML Observability—in Production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Observability data from models is absolutely fundamental to business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both </a:t>
            </a:r>
            <a:r>
              <a:rPr lang="en-US" dirty="0"/>
              <a:t>tactical operations and strategic insights</a:t>
            </a:r>
          </a:p>
          <a:p>
            <a:endParaRPr lang="en-US" dirty="0"/>
          </a:p>
          <a:p>
            <a:r>
              <a:rPr lang="en-US" dirty="0"/>
              <a:t>One example - connection between latency and online sales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2008, Amazon discovered that each additional 100 </a:t>
            </a:r>
            <a:r>
              <a:rPr lang="en-US" dirty="0" err="1"/>
              <a:t>ms</a:t>
            </a:r>
            <a:r>
              <a:rPr lang="en-US" dirty="0"/>
              <a:t> of latency lost 1% of </a:t>
            </a:r>
            <a:r>
              <a:rPr lang="en-US" dirty="0" err="1"/>
              <a:t>sales,and</a:t>
            </a:r>
            <a:r>
              <a:rPr lang="en-US" dirty="0"/>
              <a:t> also the converse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 results have been confirmed by Akamai Technologies, Google, </a:t>
            </a:r>
            <a:r>
              <a:rPr lang="en-US" dirty="0" err="1"/>
              <a:t>Zalando</a:t>
            </a:r>
            <a:r>
              <a:rPr lang="en-US" dirty="0"/>
              <a:t>, and others</a:t>
            </a:r>
          </a:p>
          <a:p>
            <a:endParaRPr lang="en-US" dirty="0"/>
          </a:p>
          <a:p>
            <a:r>
              <a:rPr lang="en-US" dirty="0"/>
              <a:t>Without observability, there would be no way to have discovered this effect,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certainly no way to know for sure that either making it better or worse!</a:t>
            </a:r>
          </a:p>
          <a:p>
            <a:endParaRPr lang="en-US" dirty="0"/>
          </a:p>
          <a:p>
            <a:r>
              <a:rPr lang="en-US" dirty="0"/>
              <a:t>Ultimately, observability data is business outcome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era of ML, this happily allows not just to detect and respond to outages,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also to understand incredibly important things that are happening to business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3191</TotalTime>
  <Words>910</Words>
  <Application>Microsoft Office PowerPoint</Application>
  <PresentationFormat>Widescreen</PresentationFormat>
  <Paragraphs>101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ML Production Monitoring</vt:lpstr>
      <vt:lpstr>The basics</vt:lpstr>
      <vt:lpstr>What Does It Look Like? </vt:lpstr>
      <vt:lpstr>Example</vt:lpstr>
      <vt:lpstr>Problems with ML Production Monitoring</vt:lpstr>
      <vt:lpstr>Difficulties of Development Versus Serving</vt:lpstr>
      <vt:lpstr>Difficulties of Development Versus Serving(2)</vt:lpstr>
      <vt:lpstr>Observability layers and system requirements</vt:lpstr>
      <vt:lpstr>Reasons for Continual ML Observability—in Production</vt:lpstr>
      <vt:lpstr>ML observability in context</vt:lpstr>
      <vt:lpstr>Key Components of Observability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2023-07-14T11:03:54Z</dcterms:modified>
</cp:coreProperties>
</file>

<file path=docProps/thumbnail.jpeg>
</file>